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02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0222A-B595-45A1-B1A2-D3B0AB2D55DC}" type="datetimeFigureOut">
              <a:rPr lang="en-US" smtClean="0"/>
              <a:t>5/11/2010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4E70022-DFEA-40FC-85E1-F4D94258AE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0222A-B595-45A1-B1A2-D3B0AB2D55DC}" type="datetimeFigureOut">
              <a:rPr lang="en-US" smtClean="0"/>
              <a:t>5/11/2010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70022-DFEA-40FC-85E1-F4D94258AE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0222A-B595-45A1-B1A2-D3B0AB2D55DC}" type="datetimeFigureOut">
              <a:rPr lang="en-US" smtClean="0"/>
              <a:t>5/11/2010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70022-DFEA-40FC-85E1-F4D94258AE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0222A-B595-45A1-B1A2-D3B0AB2D55DC}" type="datetimeFigureOut">
              <a:rPr lang="en-US" smtClean="0"/>
              <a:t>5/11/2010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4E70022-DFEA-40FC-85E1-F4D94258AE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0222A-B595-45A1-B1A2-D3B0AB2D55DC}" type="datetimeFigureOut">
              <a:rPr lang="en-US" smtClean="0"/>
              <a:t>5/11/2010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70022-DFEA-40FC-85E1-F4D94258AE0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0222A-B595-45A1-B1A2-D3B0AB2D55DC}" type="datetimeFigureOut">
              <a:rPr lang="en-US" smtClean="0"/>
              <a:t>5/11/2010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70022-DFEA-40FC-85E1-F4D94258AE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0222A-B595-45A1-B1A2-D3B0AB2D55DC}" type="datetimeFigureOut">
              <a:rPr lang="en-US" smtClean="0"/>
              <a:t>5/11/2010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D4E70022-DFEA-40FC-85E1-F4D94258AE09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0222A-B595-45A1-B1A2-D3B0AB2D55DC}" type="datetimeFigureOut">
              <a:rPr lang="en-US" smtClean="0"/>
              <a:t>5/11/2010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70022-DFEA-40FC-85E1-F4D94258AE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0222A-B595-45A1-B1A2-D3B0AB2D55DC}" type="datetimeFigureOut">
              <a:rPr lang="en-US" smtClean="0"/>
              <a:t>5/11/2010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70022-DFEA-40FC-85E1-F4D94258AE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0222A-B595-45A1-B1A2-D3B0AB2D55DC}" type="datetimeFigureOut">
              <a:rPr lang="en-US" smtClean="0"/>
              <a:t>5/11/2010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70022-DFEA-40FC-85E1-F4D94258AE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0222A-B595-45A1-B1A2-D3B0AB2D55DC}" type="datetimeFigureOut">
              <a:rPr lang="en-US" smtClean="0"/>
              <a:t>5/11/2010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70022-DFEA-40FC-85E1-F4D94258AE09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CB0222A-B595-45A1-B1A2-D3B0AB2D55DC}" type="datetimeFigureOut">
              <a:rPr lang="en-US" smtClean="0"/>
              <a:t>5/11/2010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4E70022-DFEA-40FC-85E1-F4D94258AE09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304800"/>
            <a:ext cx="7162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solidFill>
                  <a:srgbClr val="FF0000"/>
                </a:solidFill>
                <a:latin typeface="ACTION" pitchFamily="2" charset="2"/>
              </a:rPr>
              <a:t>Ideal Gas Law</a:t>
            </a:r>
            <a:endParaRPr lang="en-US" sz="4800" dirty="0">
              <a:solidFill>
                <a:srgbClr val="FF0000"/>
              </a:solidFill>
              <a:latin typeface="ACTION" pitchFamily="2" charset="2"/>
            </a:endParaRPr>
          </a:p>
        </p:txBody>
      </p:sp>
      <p:sp>
        <p:nvSpPr>
          <p:cNvPr id="1026" name="mainfrm"/>
          <p:cNvSpPr>
            <a:spLocks noEditPoints="1" noChangeArrowheads="1"/>
          </p:cNvSpPr>
          <p:nvPr/>
        </p:nvSpPr>
        <p:spPr bwMode="auto">
          <a:xfrm>
            <a:off x="1295400" y="2971800"/>
            <a:ext cx="3429000" cy="3190875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0603 w 21600"/>
              <a:gd name="T9" fmla="*/ 21600 h 21600"/>
              <a:gd name="T10" fmla="*/ 10800 w 21600"/>
              <a:gd name="T11" fmla="*/ 21600 h 21600"/>
              <a:gd name="T12" fmla="*/ 1163 w 21600"/>
              <a:gd name="T13" fmla="*/ 21600 h 21600"/>
              <a:gd name="T14" fmla="*/ 0 w 21600"/>
              <a:gd name="T15" fmla="*/ 10800 h 21600"/>
              <a:gd name="T16" fmla="*/ 332 w 21600"/>
              <a:gd name="T17" fmla="*/ 22174 h 21600"/>
              <a:gd name="T18" fmla="*/ 21579 w 21600"/>
              <a:gd name="T19" fmla="*/ 2791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21600" y="10885"/>
                </a:moveTo>
                <a:lnTo>
                  <a:pt x="21600" y="0"/>
                </a:lnTo>
                <a:lnTo>
                  <a:pt x="10634" y="0"/>
                </a:lnTo>
                <a:lnTo>
                  <a:pt x="0" y="0"/>
                </a:lnTo>
                <a:lnTo>
                  <a:pt x="0" y="10885"/>
                </a:lnTo>
                <a:lnTo>
                  <a:pt x="0" y="19729"/>
                </a:lnTo>
                <a:lnTo>
                  <a:pt x="1163" y="19729"/>
                </a:lnTo>
                <a:lnTo>
                  <a:pt x="1163" y="21600"/>
                </a:lnTo>
                <a:lnTo>
                  <a:pt x="10800" y="21600"/>
                </a:lnTo>
                <a:lnTo>
                  <a:pt x="20603" y="21600"/>
                </a:lnTo>
                <a:lnTo>
                  <a:pt x="20603" y="19729"/>
                </a:lnTo>
                <a:lnTo>
                  <a:pt x="21600" y="19729"/>
                </a:lnTo>
                <a:lnTo>
                  <a:pt x="21600" y="10885"/>
                </a:lnTo>
                <a:close/>
              </a:path>
              <a:path w="21600" h="21600" extrusionOk="0">
                <a:moveTo>
                  <a:pt x="1163" y="19729"/>
                </a:moveTo>
                <a:lnTo>
                  <a:pt x="4320" y="19729"/>
                </a:lnTo>
                <a:lnTo>
                  <a:pt x="16449" y="19729"/>
                </a:lnTo>
                <a:lnTo>
                  <a:pt x="20603" y="19729"/>
                </a:lnTo>
                <a:lnTo>
                  <a:pt x="1163" y="19729"/>
                </a:lnTo>
                <a:moveTo>
                  <a:pt x="1495" y="2381"/>
                </a:moveTo>
                <a:lnTo>
                  <a:pt x="2160" y="2381"/>
                </a:lnTo>
                <a:lnTo>
                  <a:pt x="4985" y="2381"/>
                </a:lnTo>
                <a:lnTo>
                  <a:pt x="5982" y="2381"/>
                </a:lnTo>
                <a:lnTo>
                  <a:pt x="1495" y="2381"/>
                </a:lnTo>
                <a:lnTo>
                  <a:pt x="1495" y="3402"/>
                </a:lnTo>
                <a:lnTo>
                  <a:pt x="2160" y="3402"/>
                </a:lnTo>
                <a:lnTo>
                  <a:pt x="4985" y="3402"/>
                </a:lnTo>
                <a:lnTo>
                  <a:pt x="5982" y="3402"/>
                </a:lnTo>
                <a:lnTo>
                  <a:pt x="1495" y="3402"/>
                </a:lnTo>
                <a:lnTo>
                  <a:pt x="1495" y="4422"/>
                </a:lnTo>
                <a:lnTo>
                  <a:pt x="2160" y="4422"/>
                </a:lnTo>
                <a:lnTo>
                  <a:pt x="4985" y="4422"/>
                </a:lnTo>
                <a:lnTo>
                  <a:pt x="5982" y="4422"/>
                </a:lnTo>
                <a:lnTo>
                  <a:pt x="1495" y="4422"/>
                </a:lnTo>
                <a:lnTo>
                  <a:pt x="1495" y="5443"/>
                </a:lnTo>
                <a:lnTo>
                  <a:pt x="2160" y="5443"/>
                </a:lnTo>
                <a:lnTo>
                  <a:pt x="4985" y="5443"/>
                </a:lnTo>
                <a:lnTo>
                  <a:pt x="5982" y="5443"/>
                </a:lnTo>
                <a:lnTo>
                  <a:pt x="1495" y="5443"/>
                </a:lnTo>
                <a:lnTo>
                  <a:pt x="1495" y="6463"/>
                </a:lnTo>
                <a:lnTo>
                  <a:pt x="2160" y="6463"/>
                </a:lnTo>
                <a:lnTo>
                  <a:pt x="4985" y="6463"/>
                </a:lnTo>
                <a:lnTo>
                  <a:pt x="5982" y="6463"/>
                </a:lnTo>
                <a:lnTo>
                  <a:pt x="1495" y="6463"/>
                </a:lnTo>
                <a:lnTo>
                  <a:pt x="1495" y="7483"/>
                </a:lnTo>
                <a:lnTo>
                  <a:pt x="2160" y="7483"/>
                </a:lnTo>
                <a:lnTo>
                  <a:pt x="4985" y="7483"/>
                </a:lnTo>
                <a:lnTo>
                  <a:pt x="5982" y="7483"/>
                </a:lnTo>
                <a:lnTo>
                  <a:pt x="1495" y="7483"/>
                </a:lnTo>
                <a:lnTo>
                  <a:pt x="1495" y="8504"/>
                </a:lnTo>
                <a:lnTo>
                  <a:pt x="2160" y="8504"/>
                </a:lnTo>
                <a:lnTo>
                  <a:pt x="4985" y="8504"/>
                </a:lnTo>
                <a:lnTo>
                  <a:pt x="5982" y="8504"/>
                </a:lnTo>
                <a:lnTo>
                  <a:pt x="1495" y="8504"/>
                </a:lnTo>
                <a:lnTo>
                  <a:pt x="1495" y="9524"/>
                </a:lnTo>
                <a:lnTo>
                  <a:pt x="2160" y="9524"/>
                </a:lnTo>
                <a:lnTo>
                  <a:pt x="4985" y="9524"/>
                </a:lnTo>
                <a:lnTo>
                  <a:pt x="5982" y="9524"/>
                </a:lnTo>
                <a:lnTo>
                  <a:pt x="1495" y="9524"/>
                </a:lnTo>
                <a:lnTo>
                  <a:pt x="1495" y="10545"/>
                </a:lnTo>
                <a:lnTo>
                  <a:pt x="2160" y="10545"/>
                </a:lnTo>
                <a:lnTo>
                  <a:pt x="4985" y="10545"/>
                </a:lnTo>
                <a:lnTo>
                  <a:pt x="5982" y="10545"/>
                </a:lnTo>
                <a:lnTo>
                  <a:pt x="1495" y="10545"/>
                </a:lnTo>
                <a:lnTo>
                  <a:pt x="1495" y="11565"/>
                </a:lnTo>
                <a:lnTo>
                  <a:pt x="2160" y="11565"/>
                </a:lnTo>
                <a:lnTo>
                  <a:pt x="4985" y="11565"/>
                </a:lnTo>
                <a:lnTo>
                  <a:pt x="5982" y="11565"/>
                </a:lnTo>
                <a:lnTo>
                  <a:pt x="1495" y="11565"/>
                </a:lnTo>
                <a:lnTo>
                  <a:pt x="1495" y="12586"/>
                </a:lnTo>
                <a:lnTo>
                  <a:pt x="2160" y="12586"/>
                </a:lnTo>
                <a:lnTo>
                  <a:pt x="4985" y="12586"/>
                </a:lnTo>
                <a:lnTo>
                  <a:pt x="5982" y="12586"/>
                </a:lnTo>
                <a:lnTo>
                  <a:pt x="1495" y="12586"/>
                </a:lnTo>
                <a:lnTo>
                  <a:pt x="1495" y="13606"/>
                </a:lnTo>
                <a:lnTo>
                  <a:pt x="2160" y="13606"/>
                </a:lnTo>
                <a:lnTo>
                  <a:pt x="4985" y="13606"/>
                </a:lnTo>
                <a:lnTo>
                  <a:pt x="5982" y="13606"/>
                </a:lnTo>
                <a:lnTo>
                  <a:pt x="1495" y="13606"/>
                </a:lnTo>
                <a:lnTo>
                  <a:pt x="1495" y="14627"/>
                </a:lnTo>
                <a:lnTo>
                  <a:pt x="2160" y="14627"/>
                </a:lnTo>
                <a:lnTo>
                  <a:pt x="4985" y="14627"/>
                </a:lnTo>
                <a:lnTo>
                  <a:pt x="5982" y="14627"/>
                </a:lnTo>
                <a:lnTo>
                  <a:pt x="1495" y="14627"/>
                </a:lnTo>
                <a:lnTo>
                  <a:pt x="1495" y="15647"/>
                </a:lnTo>
                <a:lnTo>
                  <a:pt x="2160" y="15647"/>
                </a:lnTo>
                <a:lnTo>
                  <a:pt x="4985" y="15647"/>
                </a:lnTo>
                <a:lnTo>
                  <a:pt x="5982" y="15647"/>
                </a:lnTo>
                <a:lnTo>
                  <a:pt x="1495" y="15647"/>
                </a:lnTo>
                <a:lnTo>
                  <a:pt x="1495" y="16668"/>
                </a:lnTo>
                <a:lnTo>
                  <a:pt x="2160" y="16668"/>
                </a:lnTo>
                <a:lnTo>
                  <a:pt x="4985" y="16668"/>
                </a:lnTo>
                <a:lnTo>
                  <a:pt x="5982" y="16668"/>
                </a:lnTo>
                <a:lnTo>
                  <a:pt x="1495" y="16668"/>
                </a:lnTo>
                <a:lnTo>
                  <a:pt x="1495" y="17688"/>
                </a:lnTo>
                <a:lnTo>
                  <a:pt x="2160" y="17688"/>
                </a:lnTo>
                <a:lnTo>
                  <a:pt x="4985" y="17688"/>
                </a:lnTo>
                <a:lnTo>
                  <a:pt x="5982" y="17688"/>
                </a:lnTo>
                <a:lnTo>
                  <a:pt x="1495" y="17688"/>
                </a:lnTo>
                <a:moveTo>
                  <a:pt x="1994" y="19729"/>
                </a:moveTo>
                <a:lnTo>
                  <a:pt x="1994" y="20069"/>
                </a:lnTo>
                <a:lnTo>
                  <a:pt x="1994" y="21260"/>
                </a:lnTo>
                <a:lnTo>
                  <a:pt x="1994" y="21600"/>
                </a:lnTo>
                <a:lnTo>
                  <a:pt x="1994" y="19729"/>
                </a:lnTo>
                <a:lnTo>
                  <a:pt x="2658" y="19729"/>
                </a:lnTo>
                <a:lnTo>
                  <a:pt x="2658" y="20069"/>
                </a:lnTo>
                <a:lnTo>
                  <a:pt x="2658" y="21260"/>
                </a:lnTo>
                <a:lnTo>
                  <a:pt x="2658" y="21600"/>
                </a:lnTo>
                <a:lnTo>
                  <a:pt x="2658" y="19729"/>
                </a:lnTo>
                <a:lnTo>
                  <a:pt x="3489" y="19729"/>
                </a:lnTo>
                <a:lnTo>
                  <a:pt x="3489" y="20069"/>
                </a:lnTo>
                <a:lnTo>
                  <a:pt x="3489" y="21260"/>
                </a:lnTo>
                <a:lnTo>
                  <a:pt x="3489" y="21600"/>
                </a:lnTo>
                <a:lnTo>
                  <a:pt x="3489" y="19729"/>
                </a:lnTo>
                <a:lnTo>
                  <a:pt x="4320" y="19729"/>
                </a:lnTo>
                <a:lnTo>
                  <a:pt x="4320" y="20069"/>
                </a:lnTo>
                <a:lnTo>
                  <a:pt x="4320" y="21260"/>
                </a:lnTo>
                <a:lnTo>
                  <a:pt x="4320" y="21600"/>
                </a:lnTo>
                <a:lnTo>
                  <a:pt x="4320" y="19729"/>
                </a:lnTo>
                <a:lnTo>
                  <a:pt x="5151" y="19729"/>
                </a:lnTo>
                <a:lnTo>
                  <a:pt x="5151" y="20069"/>
                </a:lnTo>
                <a:lnTo>
                  <a:pt x="5151" y="21260"/>
                </a:lnTo>
                <a:lnTo>
                  <a:pt x="5151" y="21600"/>
                </a:lnTo>
                <a:lnTo>
                  <a:pt x="5151" y="19729"/>
                </a:lnTo>
                <a:lnTo>
                  <a:pt x="5982" y="19729"/>
                </a:lnTo>
                <a:lnTo>
                  <a:pt x="5982" y="20069"/>
                </a:lnTo>
                <a:lnTo>
                  <a:pt x="5982" y="21260"/>
                </a:lnTo>
                <a:lnTo>
                  <a:pt x="5982" y="21600"/>
                </a:lnTo>
                <a:lnTo>
                  <a:pt x="5982" y="19729"/>
                </a:lnTo>
                <a:lnTo>
                  <a:pt x="6812" y="19729"/>
                </a:lnTo>
                <a:lnTo>
                  <a:pt x="6812" y="20069"/>
                </a:lnTo>
                <a:lnTo>
                  <a:pt x="6812" y="21260"/>
                </a:lnTo>
                <a:lnTo>
                  <a:pt x="6812" y="21600"/>
                </a:lnTo>
                <a:lnTo>
                  <a:pt x="6812" y="19729"/>
                </a:lnTo>
                <a:lnTo>
                  <a:pt x="7643" y="19729"/>
                </a:lnTo>
                <a:lnTo>
                  <a:pt x="7643" y="20069"/>
                </a:lnTo>
                <a:lnTo>
                  <a:pt x="7643" y="21260"/>
                </a:lnTo>
                <a:lnTo>
                  <a:pt x="7643" y="21600"/>
                </a:lnTo>
                <a:lnTo>
                  <a:pt x="7643" y="19729"/>
                </a:lnTo>
                <a:lnTo>
                  <a:pt x="8474" y="19729"/>
                </a:lnTo>
                <a:lnTo>
                  <a:pt x="8474" y="20069"/>
                </a:lnTo>
                <a:lnTo>
                  <a:pt x="8474" y="21260"/>
                </a:lnTo>
                <a:lnTo>
                  <a:pt x="8474" y="21600"/>
                </a:lnTo>
                <a:lnTo>
                  <a:pt x="8474" y="19729"/>
                </a:lnTo>
                <a:lnTo>
                  <a:pt x="9305" y="19729"/>
                </a:lnTo>
                <a:lnTo>
                  <a:pt x="9305" y="20069"/>
                </a:lnTo>
                <a:lnTo>
                  <a:pt x="9305" y="21260"/>
                </a:lnTo>
                <a:lnTo>
                  <a:pt x="9305" y="21600"/>
                </a:lnTo>
                <a:lnTo>
                  <a:pt x="9305" y="19729"/>
                </a:lnTo>
                <a:lnTo>
                  <a:pt x="10135" y="19729"/>
                </a:lnTo>
                <a:lnTo>
                  <a:pt x="10135" y="20069"/>
                </a:lnTo>
                <a:lnTo>
                  <a:pt x="10135" y="21260"/>
                </a:lnTo>
                <a:lnTo>
                  <a:pt x="10135" y="21600"/>
                </a:lnTo>
                <a:lnTo>
                  <a:pt x="10135" y="19729"/>
                </a:lnTo>
                <a:lnTo>
                  <a:pt x="10966" y="19729"/>
                </a:lnTo>
                <a:lnTo>
                  <a:pt x="10966" y="20069"/>
                </a:lnTo>
                <a:lnTo>
                  <a:pt x="10966" y="21260"/>
                </a:lnTo>
                <a:lnTo>
                  <a:pt x="10966" y="21600"/>
                </a:lnTo>
                <a:lnTo>
                  <a:pt x="10966" y="19729"/>
                </a:lnTo>
                <a:lnTo>
                  <a:pt x="11797" y="19729"/>
                </a:lnTo>
                <a:lnTo>
                  <a:pt x="11797" y="20069"/>
                </a:lnTo>
                <a:lnTo>
                  <a:pt x="11797" y="21260"/>
                </a:lnTo>
                <a:lnTo>
                  <a:pt x="11797" y="21600"/>
                </a:lnTo>
                <a:lnTo>
                  <a:pt x="11797" y="19729"/>
                </a:lnTo>
                <a:lnTo>
                  <a:pt x="12462" y="19729"/>
                </a:lnTo>
                <a:lnTo>
                  <a:pt x="12462" y="20069"/>
                </a:lnTo>
                <a:lnTo>
                  <a:pt x="12462" y="21260"/>
                </a:lnTo>
                <a:lnTo>
                  <a:pt x="12462" y="21600"/>
                </a:lnTo>
                <a:lnTo>
                  <a:pt x="12462" y="19729"/>
                </a:lnTo>
                <a:lnTo>
                  <a:pt x="13292" y="19729"/>
                </a:lnTo>
                <a:lnTo>
                  <a:pt x="13292" y="20069"/>
                </a:lnTo>
                <a:lnTo>
                  <a:pt x="13292" y="21260"/>
                </a:lnTo>
                <a:lnTo>
                  <a:pt x="13292" y="21600"/>
                </a:lnTo>
                <a:lnTo>
                  <a:pt x="13292" y="19729"/>
                </a:lnTo>
                <a:lnTo>
                  <a:pt x="14123" y="19729"/>
                </a:lnTo>
                <a:lnTo>
                  <a:pt x="14123" y="20069"/>
                </a:lnTo>
                <a:lnTo>
                  <a:pt x="14123" y="21260"/>
                </a:lnTo>
                <a:lnTo>
                  <a:pt x="14123" y="21600"/>
                </a:lnTo>
                <a:lnTo>
                  <a:pt x="14123" y="19729"/>
                </a:lnTo>
                <a:lnTo>
                  <a:pt x="14954" y="19729"/>
                </a:lnTo>
                <a:lnTo>
                  <a:pt x="14954" y="20069"/>
                </a:lnTo>
                <a:lnTo>
                  <a:pt x="14954" y="21260"/>
                </a:lnTo>
                <a:lnTo>
                  <a:pt x="14954" y="21600"/>
                </a:lnTo>
                <a:lnTo>
                  <a:pt x="14954" y="19729"/>
                </a:lnTo>
                <a:lnTo>
                  <a:pt x="15785" y="19729"/>
                </a:lnTo>
                <a:lnTo>
                  <a:pt x="15785" y="20069"/>
                </a:lnTo>
                <a:lnTo>
                  <a:pt x="15785" y="21260"/>
                </a:lnTo>
                <a:lnTo>
                  <a:pt x="15785" y="21600"/>
                </a:lnTo>
                <a:lnTo>
                  <a:pt x="15785" y="19729"/>
                </a:lnTo>
                <a:lnTo>
                  <a:pt x="16615" y="19729"/>
                </a:lnTo>
                <a:lnTo>
                  <a:pt x="16615" y="20069"/>
                </a:lnTo>
                <a:lnTo>
                  <a:pt x="16615" y="21260"/>
                </a:lnTo>
                <a:lnTo>
                  <a:pt x="16615" y="21600"/>
                </a:lnTo>
                <a:lnTo>
                  <a:pt x="16615" y="19729"/>
                </a:lnTo>
                <a:lnTo>
                  <a:pt x="17446" y="19729"/>
                </a:lnTo>
                <a:lnTo>
                  <a:pt x="17446" y="20069"/>
                </a:lnTo>
                <a:lnTo>
                  <a:pt x="17446" y="21260"/>
                </a:lnTo>
                <a:lnTo>
                  <a:pt x="17446" y="21600"/>
                </a:lnTo>
                <a:lnTo>
                  <a:pt x="17446" y="19729"/>
                </a:lnTo>
                <a:lnTo>
                  <a:pt x="18277" y="19729"/>
                </a:lnTo>
                <a:lnTo>
                  <a:pt x="18277" y="20069"/>
                </a:lnTo>
                <a:lnTo>
                  <a:pt x="18277" y="21260"/>
                </a:lnTo>
                <a:lnTo>
                  <a:pt x="18277" y="21600"/>
                </a:lnTo>
                <a:lnTo>
                  <a:pt x="18277" y="19729"/>
                </a:lnTo>
                <a:lnTo>
                  <a:pt x="19108" y="19729"/>
                </a:lnTo>
                <a:lnTo>
                  <a:pt x="19108" y="20069"/>
                </a:lnTo>
                <a:lnTo>
                  <a:pt x="19108" y="21260"/>
                </a:lnTo>
                <a:lnTo>
                  <a:pt x="19108" y="21600"/>
                </a:lnTo>
                <a:lnTo>
                  <a:pt x="19108" y="19729"/>
                </a:lnTo>
                <a:lnTo>
                  <a:pt x="19938" y="19729"/>
                </a:lnTo>
                <a:lnTo>
                  <a:pt x="19938" y="20069"/>
                </a:lnTo>
                <a:lnTo>
                  <a:pt x="19938" y="21260"/>
                </a:lnTo>
                <a:lnTo>
                  <a:pt x="19938" y="21600"/>
                </a:lnTo>
                <a:lnTo>
                  <a:pt x="19938" y="19729"/>
                </a:lnTo>
                <a:moveTo>
                  <a:pt x="1495" y="1531"/>
                </a:moveTo>
                <a:lnTo>
                  <a:pt x="5982" y="1531"/>
                </a:lnTo>
                <a:lnTo>
                  <a:pt x="5982" y="18539"/>
                </a:lnTo>
                <a:lnTo>
                  <a:pt x="1495" y="18539"/>
                </a:lnTo>
                <a:lnTo>
                  <a:pt x="1495" y="1531"/>
                </a:lnTo>
                <a:moveTo>
                  <a:pt x="7311" y="1531"/>
                </a:moveTo>
                <a:lnTo>
                  <a:pt x="7975" y="1531"/>
                </a:lnTo>
                <a:lnTo>
                  <a:pt x="7975" y="8334"/>
                </a:lnTo>
                <a:lnTo>
                  <a:pt x="7311" y="8334"/>
                </a:lnTo>
                <a:lnTo>
                  <a:pt x="7311" y="1531"/>
                </a:lnTo>
                <a:moveTo>
                  <a:pt x="7145" y="9865"/>
                </a:moveTo>
                <a:lnTo>
                  <a:pt x="8142" y="9865"/>
                </a:lnTo>
                <a:lnTo>
                  <a:pt x="8142" y="10715"/>
                </a:lnTo>
                <a:lnTo>
                  <a:pt x="7145" y="10715"/>
                </a:lnTo>
                <a:lnTo>
                  <a:pt x="7145" y="9865"/>
                </a:lnTo>
                <a:moveTo>
                  <a:pt x="8972" y="1531"/>
                </a:moveTo>
                <a:lnTo>
                  <a:pt x="12462" y="1531"/>
                </a:lnTo>
                <a:lnTo>
                  <a:pt x="12462" y="5443"/>
                </a:lnTo>
                <a:lnTo>
                  <a:pt x="8972" y="5443"/>
                </a:lnTo>
                <a:lnTo>
                  <a:pt x="8972" y="1531"/>
                </a:lnTo>
                <a:moveTo>
                  <a:pt x="13625" y="1531"/>
                </a:moveTo>
                <a:lnTo>
                  <a:pt x="20271" y="1531"/>
                </a:lnTo>
                <a:lnTo>
                  <a:pt x="20271" y="5443"/>
                </a:lnTo>
                <a:lnTo>
                  <a:pt x="13625" y="5443"/>
                </a:lnTo>
                <a:lnTo>
                  <a:pt x="13625" y="1531"/>
                </a:lnTo>
                <a:moveTo>
                  <a:pt x="18609" y="6463"/>
                </a:moveTo>
                <a:lnTo>
                  <a:pt x="20437" y="6463"/>
                </a:lnTo>
                <a:lnTo>
                  <a:pt x="20437" y="10885"/>
                </a:lnTo>
                <a:lnTo>
                  <a:pt x="18609" y="10885"/>
                </a:lnTo>
                <a:lnTo>
                  <a:pt x="18609" y="6463"/>
                </a:lnTo>
              </a:path>
            </a:pathLst>
          </a:custGeom>
          <a:solidFill>
            <a:srgbClr val="C0C0C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" name="Picture 5" descr="hat_-_police_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7400" y="1676400"/>
            <a:ext cx="2181225" cy="1415571"/>
          </a:xfrm>
          <a:prstGeom prst="rect">
            <a:avLst/>
          </a:prstGeom>
        </p:spPr>
      </p:pic>
      <p:pic>
        <p:nvPicPr>
          <p:cNvPr id="7" name="Picture 6" descr="police7by7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19400" y="4267200"/>
            <a:ext cx="1123950" cy="1400175"/>
          </a:xfrm>
          <a:prstGeom prst="rect">
            <a:avLst/>
          </a:prstGeom>
        </p:spPr>
      </p:pic>
      <p:sp>
        <p:nvSpPr>
          <p:cNvPr id="8" name="Rounded Rectangular Callout 7"/>
          <p:cNvSpPr/>
          <p:nvPr/>
        </p:nvSpPr>
        <p:spPr>
          <a:xfrm>
            <a:off x="3657600" y="1600200"/>
            <a:ext cx="3429000" cy="1295400"/>
          </a:xfrm>
          <a:prstGeom prst="wedgeRoundRectCallou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Another Law?</a:t>
            </a:r>
            <a:endParaRPr lang="en-US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0000"/>
                </a:solidFill>
                <a:latin typeface="ACTION" pitchFamily="2" charset="2"/>
              </a:rPr>
              <a:t>The Ideal Gas Law</a:t>
            </a:r>
            <a:endParaRPr lang="en-US" dirty="0">
              <a:solidFill>
                <a:srgbClr val="FF0000"/>
              </a:solidFill>
              <a:latin typeface="ACTION" pitchFamily="2" charset="2"/>
            </a:endParaRPr>
          </a:p>
        </p:txBody>
      </p:sp>
      <p:sp>
        <p:nvSpPr>
          <p:cNvPr id="2050" name="mainfrm"/>
          <p:cNvSpPr>
            <a:spLocks noEditPoints="1" noChangeArrowheads="1"/>
          </p:cNvSpPr>
          <p:nvPr/>
        </p:nvSpPr>
        <p:spPr bwMode="auto">
          <a:xfrm>
            <a:off x="5181600" y="4419600"/>
            <a:ext cx="2209800" cy="213360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0603 w 21600"/>
              <a:gd name="T9" fmla="*/ 21600 h 21600"/>
              <a:gd name="T10" fmla="*/ 10800 w 21600"/>
              <a:gd name="T11" fmla="*/ 21600 h 21600"/>
              <a:gd name="T12" fmla="*/ 1163 w 21600"/>
              <a:gd name="T13" fmla="*/ 21600 h 21600"/>
              <a:gd name="T14" fmla="*/ 0 w 21600"/>
              <a:gd name="T15" fmla="*/ 10800 h 21600"/>
              <a:gd name="T16" fmla="*/ 332 w 21600"/>
              <a:gd name="T17" fmla="*/ 22174 h 21600"/>
              <a:gd name="T18" fmla="*/ 21579 w 21600"/>
              <a:gd name="T19" fmla="*/ 2791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21600" y="10885"/>
                </a:moveTo>
                <a:lnTo>
                  <a:pt x="21600" y="0"/>
                </a:lnTo>
                <a:lnTo>
                  <a:pt x="10634" y="0"/>
                </a:lnTo>
                <a:lnTo>
                  <a:pt x="0" y="0"/>
                </a:lnTo>
                <a:lnTo>
                  <a:pt x="0" y="10885"/>
                </a:lnTo>
                <a:lnTo>
                  <a:pt x="0" y="19729"/>
                </a:lnTo>
                <a:lnTo>
                  <a:pt x="1163" y="19729"/>
                </a:lnTo>
                <a:lnTo>
                  <a:pt x="1163" y="21600"/>
                </a:lnTo>
                <a:lnTo>
                  <a:pt x="10800" y="21600"/>
                </a:lnTo>
                <a:lnTo>
                  <a:pt x="20603" y="21600"/>
                </a:lnTo>
                <a:lnTo>
                  <a:pt x="20603" y="19729"/>
                </a:lnTo>
                <a:lnTo>
                  <a:pt x="21600" y="19729"/>
                </a:lnTo>
                <a:lnTo>
                  <a:pt x="21600" y="10885"/>
                </a:lnTo>
                <a:close/>
              </a:path>
              <a:path w="21600" h="21600" extrusionOk="0">
                <a:moveTo>
                  <a:pt x="1163" y="19729"/>
                </a:moveTo>
                <a:lnTo>
                  <a:pt x="4320" y="19729"/>
                </a:lnTo>
                <a:lnTo>
                  <a:pt x="16449" y="19729"/>
                </a:lnTo>
                <a:lnTo>
                  <a:pt x="20603" y="19729"/>
                </a:lnTo>
                <a:lnTo>
                  <a:pt x="1163" y="19729"/>
                </a:lnTo>
                <a:moveTo>
                  <a:pt x="1495" y="2381"/>
                </a:moveTo>
                <a:lnTo>
                  <a:pt x="2160" y="2381"/>
                </a:lnTo>
                <a:lnTo>
                  <a:pt x="4985" y="2381"/>
                </a:lnTo>
                <a:lnTo>
                  <a:pt x="5982" y="2381"/>
                </a:lnTo>
                <a:lnTo>
                  <a:pt x="1495" y="2381"/>
                </a:lnTo>
                <a:lnTo>
                  <a:pt x="1495" y="3402"/>
                </a:lnTo>
                <a:lnTo>
                  <a:pt x="2160" y="3402"/>
                </a:lnTo>
                <a:lnTo>
                  <a:pt x="4985" y="3402"/>
                </a:lnTo>
                <a:lnTo>
                  <a:pt x="5982" y="3402"/>
                </a:lnTo>
                <a:lnTo>
                  <a:pt x="1495" y="3402"/>
                </a:lnTo>
                <a:lnTo>
                  <a:pt x="1495" y="4422"/>
                </a:lnTo>
                <a:lnTo>
                  <a:pt x="2160" y="4422"/>
                </a:lnTo>
                <a:lnTo>
                  <a:pt x="4985" y="4422"/>
                </a:lnTo>
                <a:lnTo>
                  <a:pt x="5982" y="4422"/>
                </a:lnTo>
                <a:lnTo>
                  <a:pt x="1495" y="4422"/>
                </a:lnTo>
                <a:lnTo>
                  <a:pt x="1495" y="5443"/>
                </a:lnTo>
                <a:lnTo>
                  <a:pt x="2160" y="5443"/>
                </a:lnTo>
                <a:lnTo>
                  <a:pt x="4985" y="5443"/>
                </a:lnTo>
                <a:lnTo>
                  <a:pt x="5982" y="5443"/>
                </a:lnTo>
                <a:lnTo>
                  <a:pt x="1495" y="5443"/>
                </a:lnTo>
                <a:lnTo>
                  <a:pt x="1495" y="6463"/>
                </a:lnTo>
                <a:lnTo>
                  <a:pt x="2160" y="6463"/>
                </a:lnTo>
                <a:lnTo>
                  <a:pt x="4985" y="6463"/>
                </a:lnTo>
                <a:lnTo>
                  <a:pt x="5982" y="6463"/>
                </a:lnTo>
                <a:lnTo>
                  <a:pt x="1495" y="6463"/>
                </a:lnTo>
                <a:lnTo>
                  <a:pt x="1495" y="7483"/>
                </a:lnTo>
                <a:lnTo>
                  <a:pt x="2160" y="7483"/>
                </a:lnTo>
                <a:lnTo>
                  <a:pt x="4985" y="7483"/>
                </a:lnTo>
                <a:lnTo>
                  <a:pt x="5982" y="7483"/>
                </a:lnTo>
                <a:lnTo>
                  <a:pt x="1495" y="7483"/>
                </a:lnTo>
                <a:lnTo>
                  <a:pt x="1495" y="8504"/>
                </a:lnTo>
                <a:lnTo>
                  <a:pt x="2160" y="8504"/>
                </a:lnTo>
                <a:lnTo>
                  <a:pt x="4985" y="8504"/>
                </a:lnTo>
                <a:lnTo>
                  <a:pt x="5982" y="8504"/>
                </a:lnTo>
                <a:lnTo>
                  <a:pt x="1495" y="8504"/>
                </a:lnTo>
                <a:lnTo>
                  <a:pt x="1495" y="9524"/>
                </a:lnTo>
                <a:lnTo>
                  <a:pt x="2160" y="9524"/>
                </a:lnTo>
                <a:lnTo>
                  <a:pt x="4985" y="9524"/>
                </a:lnTo>
                <a:lnTo>
                  <a:pt x="5982" y="9524"/>
                </a:lnTo>
                <a:lnTo>
                  <a:pt x="1495" y="9524"/>
                </a:lnTo>
                <a:lnTo>
                  <a:pt x="1495" y="10545"/>
                </a:lnTo>
                <a:lnTo>
                  <a:pt x="2160" y="10545"/>
                </a:lnTo>
                <a:lnTo>
                  <a:pt x="4985" y="10545"/>
                </a:lnTo>
                <a:lnTo>
                  <a:pt x="5982" y="10545"/>
                </a:lnTo>
                <a:lnTo>
                  <a:pt x="1495" y="10545"/>
                </a:lnTo>
                <a:lnTo>
                  <a:pt x="1495" y="11565"/>
                </a:lnTo>
                <a:lnTo>
                  <a:pt x="2160" y="11565"/>
                </a:lnTo>
                <a:lnTo>
                  <a:pt x="4985" y="11565"/>
                </a:lnTo>
                <a:lnTo>
                  <a:pt x="5982" y="11565"/>
                </a:lnTo>
                <a:lnTo>
                  <a:pt x="1495" y="11565"/>
                </a:lnTo>
                <a:lnTo>
                  <a:pt x="1495" y="12586"/>
                </a:lnTo>
                <a:lnTo>
                  <a:pt x="2160" y="12586"/>
                </a:lnTo>
                <a:lnTo>
                  <a:pt x="4985" y="12586"/>
                </a:lnTo>
                <a:lnTo>
                  <a:pt x="5982" y="12586"/>
                </a:lnTo>
                <a:lnTo>
                  <a:pt x="1495" y="12586"/>
                </a:lnTo>
                <a:lnTo>
                  <a:pt x="1495" y="13606"/>
                </a:lnTo>
                <a:lnTo>
                  <a:pt x="2160" y="13606"/>
                </a:lnTo>
                <a:lnTo>
                  <a:pt x="4985" y="13606"/>
                </a:lnTo>
                <a:lnTo>
                  <a:pt x="5982" y="13606"/>
                </a:lnTo>
                <a:lnTo>
                  <a:pt x="1495" y="13606"/>
                </a:lnTo>
                <a:lnTo>
                  <a:pt x="1495" y="14627"/>
                </a:lnTo>
                <a:lnTo>
                  <a:pt x="2160" y="14627"/>
                </a:lnTo>
                <a:lnTo>
                  <a:pt x="4985" y="14627"/>
                </a:lnTo>
                <a:lnTo>
                  <a:pt x="5982" y="14627"/>
                </a:lnTo>
                <a:lnTo>
                  <a:pt x="1495" y="14627"/>
                </a:lnTo>
                <a:lnTo>
                  <a:pt x="1495" y="15647"/>
                </a:lnTo>
                <a:lnTo>
                  <a:pt x="2160" y="15647"/>
                </a:lnTo>
                <a:lnTo>
                  <a:pt x="4985" y="15647"/>
                </a:lnTo>
                <a:lnTo>
                  <a:pt x="5982" y="15647"/>
                </a:lnTo>
                <a:lnTo>
                  <a:pt x="1495" y="15647"/>
                </a:lnTo>
                <a:lnTo>
                  <a:pt x="1495" y="16668"/>
                </a:lnTo>
                <a:lnTo>
                  <a:pt x="2160" y="16668"/>
                </a:lnTo>
                <a:lnTo>
                  <a:pt x="4985" y="16668"/>
                </a:lnTo>
                <a:lnTo>
                  <a:pt x="5982" y="16668"/>
                </a:lnTo>
                <a:lnTo>
                  <a:pt x="1495" y="16668"/>
                </a:lnTo>
                <a:lnTo>
                  <a:pt x="1495" y="17688"/>
                </a:lnTo>
                <a:lnTo>
                  <a:pt x="2160" y="17688"/>
                </a:lnTo>
                <a:lnTo>
                  <a:pt x="4985" y="17688"/>
                </a:lnTo>
                <a:lnTo>
                  <a:pt x="5982" y="17688"/>
                </a:lnTo>
                <a:lnTo>
                  <a:pt x="1495" y="17688"/>
                </a:lnTo>
                <a:moveTo>
                  <a:pt x="1994" y="19729"/>
                </a:moveTo>
                <a:lnTo>
                  <a:pt x="1994" y="20069"/>
                </a:lnTo>
                <a:lnTo>
                  <a:pt x="1994" y="21260"/>
                </a:lnTo>
                <a:lnTo>
                  <a:pt x="1994" y="21600"/>
                </a:lnTo>
                <a:lnTo>
                  <a:pt x="1994" y="19729"/>
                </a:lnTo>
                <a:lnTo>
                  <a:pt x="2658" y="19729"/>
                </a:lnTo>
                <a:lnTo>
                  <a:pt x="2658" y="20069"/>
                </a:lnTo>
                <a:lnTo>
                  <a:pt x="2658" y="21260"/>
                </a:lnTo>
                <a:lnTo>
                  <a:pt x="2658" y="21600"/>
                </a:lnTo>
                <a:lnTo>
                  <a:pt x="2658" y="19729"/>
                </a:lnTo>
                <a:lnTo>
                  <a:pt x="3489" y="19729"/>
                </a:lnTo>
                <a:lnTo>
                  <a:pt x="3489" y="20069"/>
                </a:lnTo>
                <a:lnTo>
                  <a:pt x="3489" y="21260"/>
                </a:lnTo>
                <a:lnTo>
                  <a:pt x="3489" y="21600"/>
                </a:lnTo>
                <a:lnTo>
                  <a:pt x="3489" y="19729"/>
                </a:lnTo>
                <a:lnTo>
                  <a:pt x="4320" y="19729"/>
                </a:lnTo>
                <a:lnTo>
                  <a:pt x="4320" y="20069"/>
                </a:lnTo>
                <a:lnTo>
                  <a:pt x="4320" y="21260"/>
                </a:lnTo>
                <a:lnTo>
                  <a:pt x="4320" y="21600"/>
                </a:lnTo>
                <a:lnTo>
                  <a:pt x="4320" y="19729"/>
                </a:lnTo>
                <a:lnTo>
                  <a:pt x="5151" y="19729"/>
                </a:lnTo>
                <a:lnTo>
                  <a:pt x="5151" y="20069"/>
                </a:lnTo>
                <a:lnTo>
                  <a:pt x="5151" y="21260"/>
                </a:lnTo>
                <a:lnTo>
                  <a:pt x="5151" y="21600"/>
                </a:lnTo>
                <a:lnTo>
                  <a:pt x="5151" y="19729"/>
                </a:lnTo>
                <a:lnTo>
                  <a:pt x="5982" y="19729"/>
                </a:lnTo>
                <a:lnTo>
                  <a:pt x="5982" y="20069"/>
                </a:lnTo>
                <a:lnTo>
                  <a:pt x="5982" y="21260"/>
                </a:lnTo>
                <a:lnTo>
                  <a:pt x="5982" y="21600"/>
                </a:lnTo>
                <a:lnTo>
                  <a:pt x="5982" y="19729"/>
                </a:lnTo>
                <a:lnTo>
                  <a:pt x="6812" y="19729"/>
                </a:lnTo>
                <a:lnTo>
                  <a:pt x="6812" y="20069"/>
                </a:lnTo>
                <a:lnTo>
                  <a:pt x="6812" y="21260"/>
                </a:lnTo>
                <a:lnTo>
                  <a:pt x="6812" y="21600"/>
                </a:lnTo>
                <a:lnTo>
                  <a:pt x="6812" y="19729"/>
                </a:lnTo>
                <a:lnTo>
                  <a:pt x="7643" y="19729"/>
                </a:lnTo>
                <a:lnTo>
                  <a:pt x="7643" y="20069"/>
                </a:lnTo>
                <a:lnTo>
                  <a:pt x="7643" y="21260"/>
                </a:lnTo>
                <a:lnTo>
                  <a:pt x="7643" y="21600"/>
                </a:lnTo>
                <a:lnTo>
                  <a:pt x="7643" y="19729"/>
                </a:lnTo>
                <a:lnTo>
                  <a:pt x="8474" y="19729"/>
                </a:lnTo>
                <a:lnTo>
                  <a:pt x="8474" y="20069"/>
                </a:lnTo>
                <a:lnTo>
                  <a:pt x="8474" y="21260"/>
                </a:lnTo>
                <a:lnTo>
                  <a:pt x="8474" y="21600"/>
                </a:lnTo>
                <a:lnTo>
                  <a:pt x="8474" y="19729"/>
                </a:lnTo>
                <a:lnTo>
                  <a:pt x="9305" y="19729"/>
                </a:lnTo>
                <a:lnTo>
                  <a:pt x="9305" y="20069"/>
                </a:lnTo>
                <a:lnTo>
                  <a:pt x="9305" y="21260"/>
                </a:lnTo>
                <a:lnTo>
                  <a:pt x="9305" y="21600"/>
                </a:lnTo>
                <a:lnTo>
                  <a:pt x="9305" y="19729"/>
                </a:lnTo>
                <a:lnTo>
                  <a:pt x="10135" y="19729"/>
                </a:lnTo>
                <a:lnTo>
                  <a:pt x="10135" y="20069"/>
                </a:lnTo>
                <a:lnTo>
                  <a:pt x="10135" y="21260"/>
                </a:lnTo>
                <a:lnTo>
                  <a:pt x="10135" y="21600"/>
                </a:lnTo>
                <a:lnTo>
                  <a:pt x="10135" y="19729"/>
                </a:lnTo>
                <a:lnTo>
                  <a:pt x="10966" y="19729"/>
                </a:lnTo>
                <a:lnTo>
                  <a:pt x="10966" y="20069"/>
                </a:lnTo>
                <a:lnTo>
                  <a:pt x="10966" y="21260"/>
                </a:lnTo>
                <a:lnTo>
                  <a:pt x="10966" y="21600"/>
                </a:lnTo>
                <a:lnTo>
                  <a:pt x="10966" y="19729"/>
                </a:lnTo>
                <a:lnTo>
                  <a:pt x="11797" y="19729"/>
                </a:lnTo>
                <a:lnTo>
                  <a:pt x="11797" y="20069"/>
                </a:lnTo>
                <a:lnTo>
                  <a:pt x="11797" y="21260"/>
                </a:lnTo>
                <a:lnTo>
                  <a:pt x="11797" y="21600"/>
                </a:lnTo>
                <a:lnTo>
                  <a:pt x="11797" y="19729"/>
                </a:lnTo>
                <a:lnTo>
                  <a:pt x="12462" y="19729"/>
                </a:lnTo>
                <a:lnTo>
                  <a:pt x="12462" y="20069"/>
                </a:lnTo>
                <a:lnTo>
                  <a:pt x="12462" y="21260"/>
                </a:lnTo>
                <a:lnTo>
                  <a:pt x="12462" y="21600"/>
                </a:lnTo>
                <a:lnTo>
                  <a:pt x="12462" y="19729"/>
                </a:lnTo>
                <a:lnTo>
                  <a:pt x="13292" y="19729"/>
                </a:lnTo>
                <a:lnTo>
                  <a:pt x="13292" y="20069"/>
                </a:lnTo>
                <a:lnTo>
                  <a:pt x="13292" y="21260"/>
                </a:lnTo>
                <a:lnTo>
                  <a:pt x="13292" y="21600"/>
                </a:lnTo>
                <a:lnTo>
                  <a:pt x="13292" y="19729"/>
                </a:lnTo>
                <a:lnTo>
                  <a:pt x="14123" y="19729"/>
                </a:lnTo>
                <a:lnTo>
                  <a:pt x="14123" y="20069"/>
                </a:lnTo>
                <a:lnTo>
                  <a:pt x="14123" y="21260"/>
                </a:lnTo>
                <a:lnTo>
                  <a:pt x="14123" y="21600"/>
                </a:lnTo>
                <a:lnTo>
                  <a:pt x="14123" y="19729"/>
                </a:lnTo>
                <a:lnTo>
                  <a:pt x="14954" y="19729"/>
                </a:lnTo>
                <a:lnTo>
                  <a:pt x="14954" y="20069"/>
                </a:lnTo>
                <a:lnTo>
                  <a:pt x="14954" y="21260"/>
                </a:lnTo>
                <a:lnTo>
                  <a:pt x="14954" y="21600"/>
                </a:lnTo>
                <a:lnTo>
                  <a:pt x="14954" y="19729"/>
                </a:lnTo>
                <a:lnTo>
                  <a:pt x="15785" y="19729"/>
                </a:lnTo>
                <a:lnTo>
                  <a:pt x="15785" y="20069"/>
                </a:lnTo>
                <a:lnTo>
                  <a:pt x="15785" y="21260"/>
                </a:lnTo>
                <a:lnTo>
                  <a:pt x="15785" y="21600"/>
                </a:lnTo>
                <a:lnTo>
                  <a:pt x="15785" y="19729"/>
                </a:lnTo>
                <a:lnTo>
                  <a:pt x="16615" y="19729"/>
                </a:lnTo>
                <a:lnTo>
                  <a:pt x="16615" y="20069"/>
                </a:lnTo>
                <a:lnTo>
                  <a:pt x="16615" y="21260"/>
                </a:lnTo>
                <a:lnTo>
                  <a:pt x="16615" y="21600"/>
                </a:lnTo>
                <a:lnTo>
                  <a:pt x="16615" y="19729"/>
                </a:lnTo>
                <a:lnTo>
                  <a:pt x="17446" y="19729"/>
                </a:lnTo>
                <a:lnTo>
                  <a:pt x="17446" y="20069"/>
                </a:lnTo>
                <a:lnTo>
                  <a:pt x="17446" y="21260"/>
                </a:lnTo>
                <a:lnTo>
                  <a:pt x="17446" y="21600"/>
                </a:lnTo>
                <a:lnTo>
                  <a:pt x="17446" y="19729"/>
                </a:lnTo>
                <a:lnTo>
                  <a:pt x="18277" y="19729"/>
                </a:lnTo>
                <a:lnTo>
                  <a:pt x="18277" y="20069"/>
                </a:lnTo>
                <a:lnTo>
                  <a:pt x="18277" y="21260"/>
                </a:lnTo>
                <a:lnTo>
                  <a:pt x="18277" y="21600"/>
                </a:lnTo>
                <a:lnTo>
                  <a:pt x="18277" y="19729"/>
                </a:lnTo>
                <a:lnTo>
                  <a:pt x="19108" y="19729"/>
                </a:lnTo>
                <a:lnTo>
                  <a:pt x="19108" y="20069"/>
                </a:lnTo>
                <a:lnTo>
                  <a:pt x="19108" y="21260"/>
                </a:lnTo>
                <a:lnTo>
                  <a:pt x="19108" y="21600"/>
                </a:lnTo>
                <a:lnTo>
                  <a:pt x="19108" y="19729"/>
                </a:lnTo>
                <a:lnTo>
                  <a:pt x="19938" y="19729"/>
                </a:lnTo>
                <a:lnTo>
                  <a:pt x="19938" y="20069"/>
                </a:lnTo>
                <a:lnTo>
                  <a:pt x="19938" y="21260"/>
                </a:lnTo>
                <a:lnTo>
                  <a:pt x="19938" y="21600"/>
                </a:lnTo>
                <a:lnTo>
                  <a:pt x="19938" y="19729"/>
                </a:lnTo>
                <a:moveTo>
                  <a:pt x="1495" y="1531"/>
                </a:moveTo>
                <a:lnTo>
                  <a:pt x="5982" y="1531"/>
                </a:lnTo>
                <a:lnTo>
                  <a:pt x="5982" y="18539"/>
                </a:lnTo>
                <a:lnTo>
                  <a:pt x="1495" y="18539"/>
                </a:lnTo>
                <a:lnTo>
                  <a:pt x="1495" y="1531"/>
                </a:lnTo>
                <a:moveTo>
                  <a:pt x="7311" y="1531"/>
                </a:moveTo>
                <a:lnTo>
                  <a:pt x="7975" y="1531"/>
                </a:lnTo>
                <a:lnTo>
                  <a:pt x="7975" y="8334"/>
                </a:lnTo>
                <a:lnTo>
                  <a:pt x="7311" y="8334"/>
                </a:lnTo>
                <a:lnTo>
                  <a:pt x="7311" y="1531"/>
                </a:lnTo>
                <a:moveTo>
                  <a:pt x="7145" y="9865"/>
                </a:moveTo>
                <a:lnTo>
                  <a:pt x="8142" y="9865"/>
                </a:lnTo>
                <a:lnTo>
                  <a:pt x="8142" y="10715"/>
                </a:lnTo>
                <a:lnTo>
                  <a:pt x="7145" y="10715"/>
                </a:lnTo>
                <a:lnTo>
                  <a:pt x="7145" y="9865"/>
                </a:lnTo>
                <a:moveTo>
                  <a:pt x="8972" y="1531"/>
                </a:moveTo>
                <a:lnTo>
                  <a:pt x="12462" y="1531"/>
                </a:lnTo>
                <a:lnTo>
                  <a:pt x="12462" y="5443"/>
                </a:lnTo>
                <a:lnTo>
                  <a:pt x="8972" y="5443"/>
                </a:lnTo>
                <a:lnTo>
                  <a:pt x="8972" y="1531"/>
                </a:lnTo>
                <a:moveTo>
                  <a:pt x="13625" y="1531"/>
                </a:moveTo>
                <a:lnTo>
                  <a:pt x="20271" y="1531"/>
                </a:lnTo>
                <a:lnTo>
                  <a:pt x="20271" y="5443"/>
                </a:lnTo>
                <a:lnTo>
                  <a:pt x="13625" y="5443"/>
                </a:lnTo>
                <a:lnTo>
                  <a:pt x="13625" y="1531"/>
                </a:lnTo>
                <a:moveTo>
                  <a:pt x="18609" y="6463"/>
                </a:moveTo>
                <a:lnTo>
                  <a:pt x="20437" y="6463"/>
                </a:lnTo>
                <a:lnTo>
                  <a:pt x="20437" y="10885"/>
                </a:lnTo>
                <a:lnTo>
                  <a:pt x="18609" y="10885"/>
                </a:lnTo>
                <a:lnTo>
                  <a:pt x="18609" y="6463"/>
                </a:lnTo>
              </a:path>
            </a:pathLst>
          </a:custGeom>
          <a:solidFill>
            <a:srgbClr val="C0C0C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Rounded Rectangular Callout 4"/>
          <p:cNvSpPr/>
          <p:nvPr/>
        </p:nvSpPr>
        <p:spPr>
          <a:xfrm>
            <a:off x="5562600" y="3276600"/>
            <a:ext cx="3429000" cy="914400"/>
          </a:xfrm>
          <a:prstGeom prst="wedgeRoundRectCallou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I once knew a computer named </a:t>
            </a:r>
            <a:r>
              <a:rPr lang="en-US" sz="2000" dirty="0" err="1"/>
              <a:t>P</a:t>
            </a:r>
            <a:r>
              <a:rPr lang="en-US" sz="2000" dirty="0" err="1" smtClean="0"/>
              <a:t>ivnert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3200400"/>
            <a:ext cx="4800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 smtClean="0"/>
              <a:t>PV=</a:t>
            </a:r>
            <a:r>
              <a:rPr lang="en-US" sz="6600" b="1" dirty="0" err="1" smtClean="0"/>
              <a:t>nRT</a:t>
            </a:r>
            <a:endParaRPr lang="en-US" sz="66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0000"/>
                </a:solidFill>
                <a:latin typeface="ACTION" pitchFamily="2" charset="2"/>
              </a:rPr>
              <a:t>Properties and units</a:t>
            </a:r>
            <a:endParaRPr lang="en-US" dirty="0">
              <a:solidFill>
                <a:srgbClr val="FF0000"/>
              </a:solidFill>
              <a:latin typeface="ACTION" pitchFamily="2" charset="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07523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u="sng" dirty="0" smtClean="0">
                <a:solidFill>
                  <a:schemeClr val="tx1"/>
                </a:solidFill>
              </a:rPr>
              <a:t>Properties </a:t>
            </a:r>
            <a:r>
              <a:rPr lang="en-US" b="1" dirty="0" smtClean="0">
                <a:solidFill>
                  <a:schemeClr val="tx1"/>
                </a:solidFill>
              </a:rPr>
              <a:t>                         </a:t>
            </a:r>
            <a:r>
              <a:rPr lang="en-US" b="1" u="sng" dirty="0" smtClean="0">
                <a:solidFill>
                  <a:schemeClr val="tx1"/>
                </a:solidFill>
              </a:rPr>
              <a:t>Units</a:t>
            </a:r>
          </a:p>
          <a:p>
            <a:pPr>
              <a:buNone/>
            </a:pPr>
            <a:r>
              <a:rPr lang="en-US" b="1" dirty="0" smtClean="0">
                <a:solidFill>
                  <a:schemeClr val="tx1"/>
                </a:solidFill>
              </a:rPr>
              <a:t>Pressure (P)                        </a:t>
            </a:r>
            <a:r>
              <a:rPr lang="en-US" b="1" dirty="0" err="1" smtClean="0">
                <a:solidFill>
                  <a:schemeClr val="tx1"/>
                </a:solidFill>
              </a:rPr>
              <a:t>atm</a:t>
            </a:r>
            <a:r>
              <a:rPr lang="en-US" b="1" dirty="0" smtClean="0">
                <a:solidFill>
                  <a:schemeClr val="tx1"/>
                </a:solidFill>
              </a:rPr>
              <a:t> or </a:t>
            </a:r>
            <a:r>
              <a:rPr lang="en-US" b="1" dirty="0" err="1" smtClean="0">
                <a:solidFill>
                  <a:schemeClr val="tx1"/>
                </a:solidFill>
              </a:rPr>
              <a:t>torr</a:t>
            </a:r>
            <a:endParaRPr lang="en-US" b="1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en-US" b="1" dirty="0" smtClean="0">
                <a:solidFill>
                  <a:schemeClr val="tx1"/>
                </a:solidFill>
              </a:rPr>
              <a:t>Volume (V)                          L</a:t>
            </a:r>
          </a:p>
          <a:p>
            <a:pPr>
              <a:buNone/>
            </a:pPr>
            <a:r>
              <a:rPr lang="en-US" b="1" dirty="0" smtClean="0">
                <a:solidFill>
                  <a:schemeClr val="tx1"/>
                </a:solidFill>
              </a:rPr>
              <a:t>Amount (n)                          moles</a:t>
            </a:r>
          </a:p>
          <a:p>
            <a:pPr>
              <a:buNone/>
            </a:pPr>
            <a:r>
              <a:rPr lang="en-US" b="1" dirty="0" smtClean="0">
                <a:solidFill>
                  <a:schemeClr val="tx1"/>
                </a:solidFill>
              </a:rPr>
              <a:t>Temperature (T)                  K    </a:t>
            </a:r>
          </a:p>
          <a:p>
            <a:pPr>
              <a:buNone/>
            </a:pPr>
            <a:endParaRPr lang="en-US" b="1" dirty="0" smtClean="0">
              <a:solidFill>
                <a:schemeClr val="tx1"/>
              </a:solidFill>
            </a:endParaRPr>
          </a:p>
          <a:p>
            <a:pPr algn="ctr">
              <a:buNone/>
            </a:pPr>
            <a:r>
              <a:rPr lang="en-US" b="1" dirty="0" smtClean="0">
                <a:solidFill>
                  <a:schemeClr val="tx1"/>
                </a:solidFill>
              </a:rPr>
              <a:t>What is R?</a:t>
            </a:r>
          </a:p>
          <a:p>
            <a:pPr algn="ctr">
              <a:buNone/>
            </a:pPr>
            <a:r>
              <a:rPr lang="en-US" b="1" dirty="0" smtClean="0">
                <a:solidFill>
                  <a:schemeClr val="tx1"/>
                </a:solidFill>
              </a:rPr>
              <a:t>R is a constant </a:t>
            </a:r>
          </a:p>
          <a:p>
            <a:pPr algn="ctr">
              <a:buNone/>
            </a:pPr>
            <a:r>
              <a:rPr lang="en-US" b="1" dirty="0" smtClean="0">
                <a:solidFill>
                  <a:srgbClr val="FF0000"/>
                </a:solidFill>
              </a:rPr>
              <a:t>R= 0.0821 L*</a:t>
            </a:r>
            <a:r>
              <a:rPr lang="en-US" b="1" dirty="0" err="1" smtClean="0">
                <a:solidFill>
                  <a:srgbClr val="FF0000"/>
                </a:solidFill>
              </a:rPr>
              <a:t>atm</a:t>
            </a:r>
            <a:r>
              <a:rPr lang="en-US" b="1" dirty="0" smtClean="0">
                <a:solidFill>
                  <a:srgbClr val="FF0000"/>
                </a:solidFill>
              </a:rPr>
              <a:t>/mole*K                 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26</TotalTime>
  <Words>57</Words>
  <Application>Microsoft Office PowerPoint</Application>
  <PresentationFormat>On-screen Show (4:3)</PresentationFormat>
  <Paragraphs>15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Trek</vt:lpstr>
      <vt:lpstr>Slide 1</vt:lpstr>
      <vt:lpstr>The Ideal Gas Law</vt:lpstr>
      <vt:lpstr>Properties and units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Chris</dc:creator>
  <cp:lastModifiedBy>Chris</cp:lastModifiedBy>
  <cp:revision>8</cp:revision>
  <dcterms:created xsi:type="dcterms:W3CDTF">2010-05-11T18:28:27Z</dcterms:created>
  <dcterms:modified xsi:type="dcterms:W3CDTF">2010-05-11T18:55:12Z</dcterms:modified>
</cp:coreProperties>
</file>